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5E8D5-83B1-4681-BC47-1B7137D1F861}" type="datetimeFigureOut">
              <a:rPr lang="et-EE" smtClean="0"/>
              <a:t>23.09.2025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FC173-9939-46DD-861A-05F343FBDDF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04645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5E8D5-83B1-4681-BC47-1B7137D1F861}" type="datetimeFigureOut">
              <a:rPr lang="et-EE" smtClean="0"/>
              <a:t>23.09.2025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FC173-9939-46DD-861A-05F343FBDDF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95700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5E8D5-83B1-4681-BC47-1B7137D1F861}" type="datetimeFigureOut">
              <a:rPr lang="et-EE" smtClean="0"/>
              <a:t>23.09.2025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FC173-9939-46DD-861A-05F343FBDDF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76413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5E8D5-83B1-4681-BC47-1B7137D1F861}" type="datetimeFigureOut">
              <a:rPr lang="et-EE" smtClean="0"/>
              <a:t>23.09.2025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FC173-9939-46DD-861A-05F343FBDDF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88835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5E8D5-83B1-4681-BC47-1B7137D1F861}" type="datetimeFigureOut">
              <a:rPr lang="et-EE" smtClean="0"/>
              <a:t>23.09.2025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FC173-9939-46DD-861A-05F343FBDDF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77459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5E8D5-83B1-4681-BC47-1B7137D1F861}" type="datetimeFigureOut">
              <a:rPr lang="et-EE" smtClean="0"/>
              <a:t>23.09.2025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FC173-9939-46DD-861A-05F343FBDDF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37908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5E8D5-83B1-4681-BC47-1B7137D1F861}" type="datetimeFigureOut">
              <a:rPr lang="et-EE" smtClean="0"/>
              <a:t>23.09.2025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FC173-9939-46DD-861A-05F343FBDDF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7364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5E8D5-83B1-4681-BC47-1B7137D1F861}" type="datetimeFigureOut">
              <a:rPr lang="et-EE" smtClean="0"/>
              <a:t>23.09.2025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FC173-9939-46DD-861A-05F343FBDDF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19824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5E8D5-83B1-4681-BC47-1B7137D1F861}" type="datetimeFigureOut">
              <a:rPr lang="et-EE" smtClean="0"/>
              <a:t>23.09.2025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FC173-9939-46DD-861A-05F343FBDDF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46530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5E8D5-83B1-4681-BC47-1B7137D1F861}" type="datetimeFigureOut">
              <a:rPr lang="et-EE" smtClean="0"/>
              <a:t>23.09.2025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FC173-9939-46DD-861A-05F343FBDDF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86658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5E8D5-83B1-4681-BC47-1B7137D1F861}" type="datetimeFigureOut">
              <a:rPr lang="et-EE" smtClean="0"/>
              <a:t>23.09.2025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FC173-9939-46DD-861A-05F343FBDDF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73685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5E8D5-83B1-4681-BC47-1B7137D1F861}" type="datetimeFigureOut">
              <a:rPr lang="et-EE" smtClean="0"/>
              <a:t>23.09.2025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FC173-9939-46DD-861A-05F343FBDDF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52480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Georg Koldi mälestusmärk</a:t>
            </a:r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err="1" smtClean="0"/>
              <a:t>Korbe</a:t>
            </a:r>
            <a:r>
              <a:rPr lang="et-EE" dirty="0" smtClean="0"/>
              <a:t> malevkond 2025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928826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434" y="251914"/>
            <a:ext cx="6139543" cy="1315629"/>
          </a:xfrm>
        </p:spPr>
        <p:txBody>
          <a:bodyPr/>
          <a:lstStyle/>
          <a:p>
            <a:r>
              <a:rPr lang="et-EE" dirty="0" smtClean="0"/>
              <a:t>Asukoht ja planeeritav töö</a:t>
            </a:r>
            <a:endParaRPr lang="et-EE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2549" y="1140823"/>
            <a:ext cx="6393453" cy="501001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</p:pic>
      <p:sp>
        <p:nvSpPr>
          <p:cNvPr id="6" name="Oval 5"/>
          <p:cNvSpPr/>
          <p:nvPr/>
        </p:nvSpPr>
        <p:spPr>
          <a:xfrm>
            <a:off x="3396343" y="1942011"/>
            <a:ext cx="600891" cy="46155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1863634" y="2011680"/>
            <a:ext cx="1706880" cy="2107474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637211" y="4119154"/>
            <a:ext cx="461555" cy="296092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098766" y="4319451"/>
            <a:ext cx="391885" cy="47897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2264228" y="4798423"/>
            <a:ext cx="452846" cy="26125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14" name="TextBox 13"/>
          <p:cNvSpPr txBox="1"/>
          <p:nvPr/>
        </p:nvSpPr>
        <p:spPr>
          <a:xfrm>
            <a:off x="3570514" y="2011680"/>
            <a:ext cx="378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>
                <a:solidFill>
                  <a:srgbClr val="FF0000"/>
                </a:solidFill>
              </a:rPr>
              <a:t>1.</a:t>
            </a:r>
            <a:endParaRPr lang="et-EE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29097" y="3065417"/>
            <a:ext cx="4615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>
                <a:solidFill>
                  <a:srgbClr val="FF0000"/>
                </a:solidFill>
              </a:rPr>
              <a:t>2.</a:t>
            </a:r>
            <a:endParaRPr lang="et-EE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72046" y="4049486"/>
            <a:ext cx="422366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>
                <a:solidFill>
                  <a:srgbClr val="FF0000"/>
                </a:solidFill>
              </a:rPr>
              <a:t>3.</a:t>
            </a:r>
            <a:endParaRPr lang="et-EE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38103" y="4169303"/>
            <a:ext cx="478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>
                <a:solidFill>
                  <a:srgbClr val="FF0000"/>
                </a:solidFill>
              </a:rPr>
              <a:t>4.</a:t>
            </a:r>
            <a:endParaRPr lang="et-EE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314302" y="4738932"/>
            <a:ext cx="5791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>
                <a:solidFill>
                  <a:srgbClr val="FF0000"/>
                </a:solidFill>
              </a:rPr>
              <a:t>5.</a:t>
            </a:r>
            <a:endParaRPr lang="et-EE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923314" y="1122315"/>
            <a:ext cx="461554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t-EE" dirty="0" smtClean="0"/>
              <a:t>Puhastada märgi ümbrus võsast ca 2m raadiuses ja värvida üle märk/suunaviit</a:t>
            </a:r>
          </a:p>
          <a:p>
            <a:pPr marL="342900" indent="-342900">
              <a:buAutoNum type="arabicPeriod"/>
            </a:pPr>
            <a:r>
              <a:rPr lang="et-EE" dirty="0" smtClean="0"/>
              <a:t>Puhastada võsast metsasiht/kraaviperv ca 120m pikkuselt</a:t>
            </a:r>
          </a:p>
          <a:p>
            <a:pPr marL="342900" indent="-342900">
              <a:buAutoNum type="arabicPeriod"/>
            </a:pPr>
            <a:r>
              <a:rPr lang="et-EE" dirty="0" smtClean="0"/>
              <a:t>Teha üle kraavi minev purre/sild maha kukkunud puudest.</a:t>
            </a:r>
          </a:p>
          <a:p>
            <a:pPr marL="342900" indent="-342900">
              <a:buAutoNum type="arabicPeriod"/>
            </a:pPr>
            <a:r>
              <a:rPr lang="et-EE" dirty="0" smtClean="0"/>
              <a:t>Puhastada raiesmikul mälestusmärgini viiv rada võsast ja kõrgemast heinast.</a:t>
            </a:r>
          </a:p>
          <a:p>
            <a:pPr marL="342900" indent="-342900">
              <a:buAutoNum type="arabicPeriod"/>
            </a:pPr>
            <a:r>
              <a:rPr lang="et-EE" dirty="0" smtClean="0"/>
              <a:t>Puhastada mälestusmärgi ümbrus ca 5m võsast ja kõrgemast heinast, ning teha mälestusmärgi juurde maha kukkunud puust pink ja värvida latern.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418877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78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Georg Koldi mälestusmärk</vt:lpstr>
      <vt:lpstr>Asukoht ja planeeritav töö</vt:lpstr>
    </vt:vector>
  </TitlesOfParts>
  <Company>EDF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 Koldi mälestusmärk</dc:title>
  <dc:creator>Kristo Sinivee</dc:creator>
  <cp:lastModifiedBy>Kristo Sinivee</cp:lastModifiedBy>
  <cp:revision>2</cp:revision>
  <dcterms:created xsi:type="dcterms:W3CDTF">2025-09-23T05:49:34Z</dcterms:created>
  <dcterms:modified xsi:type="dcterms:W3CDTF">2025-09-23T05:52:46Z</dcterms:modified>
</cp:coreProperties>
</file>